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4"/>
  </p:sldMasterIdLst>
  <p:notesMasterIdLst>
    <p:notesMasterId r:id="rId10"/>
  </p:notesMasterIdLst>
  <p:sldIdLst>
    <p:sldId id="256" r:id="rId5"/>
    <p:sldId id="257" r:id="rId6"/>
    <p:sldId id="260" r:id="rId7"/>
    <p:sldId id="258" r:id="rId8"/>
    <p:sldId id="259" r:id="rId9"/>
  </p:sldIdLst>
  <p:sldSz cx="12192000" cy="6858000"/>
  <p:notesSz cx="6858000" cy="9144000"/>
  <p:embeddedFontLst>
    <p:embeddedFont>
      <p:font typeface="Georgia" panose="02040502050405020303" pitchFamily="18" charset="0"/>
      <p:regular r:id="rId11"/>
      <p:bold r:id="rId12"/>
      <p:italic r:id="rId13"/>
      <p:boldItalic r:id="rId14"/>
    </p:embeddedFont>
    <p:embeddedFont>
      <p:font typeface="Tahoma" panose="020B0604030504040204" pitchFamily="34" charset="0"/>
      <p:regular r:id="rId15"/>
      <p:bold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E99650-657A-D68F-05F7-1995C96DC920}" v="142" dt="2026-06-29T17:38:33.7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14" y="6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Google Shape;15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Tip: </a:t>
            </a:r>
            <a:r>
              <a:rPr lang="en-US"/>
              <a:t>If you want to update this template with your division or center logo, navigate to View &gt; Slide Master and edit the template from there. </a:t>
            </a:r>
            <a:endParaRPr/>
          </a:p>
        </p:txBody>
      </p:sp>
      <p:sp>
        <p:nvSpPr>
          <p:cNvPr id="160" name="Google Shape;160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>
          <a:extLst>
            <a:ext uri="{FF2B5EF4-FFF2-40B4-BE49-F238E27FC236}">
              <a16:creationId xmlns:a16="http://schemas.microsoft.com/office/drawing/2014/main" id="{ADC5ED52-25CE-2AF1-7D5F-9E258D7FC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:notes">
            <a:extLst>
              <a:ext uri="{FF2B5EF4-FFF2-40B4-BE49-F238E27FC236}">
                <a16:creationId xmlns:a16="http://schemas.microsoft.com/office/drawing/2014/main" id="{EC647EE1-34E8-0D9D-7E57-6B7C33BDD0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:notes">
            <a:extLst>
              <a:ext uri="{FF2B5EF4-FFF2-40B4-BE49-F238E27FC236}">
                <a16:creationId xmlns:a16="http://schemas.microsoft.com/office/drawing/2014/main" id="{BBE981FF-ECED-6C75-4D26-E01875D206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27934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1945"/>
              </a:gs>
              <a:gs pos="50000">
                <a:srgbClr val="002366"/>
              </a:gs>
              <a:gs pos="100000">
                <a:srgbClr val="002B7A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576649" y="3692901"/>
            <a:ext cx="5519351" cy="784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3333"/>
              </a:lnSpc>
              <a:spcBef>
                <a:spcPts val="1000"/>
              </a:spcBef>
              <a:spcAft>
                <a:spcPts val="0"/>
              </a:spcAft>
              <a:buClr>
                <a:srgbClr val="4E97E0"/>
              </a:buClr>
              <a:buSzPts val="2400"/>
              <a:buNone/>
              <a:defRPr sz="2400" b="1">
                <a:solidFill>
                  <a:srgbClr val="4E97E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" name="Google Shape;17;p2" descr="A black background with white text  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97" y="5095306"/>
            <a:ext cx="4293230" cy="178427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>
            <a:off x="576262" y="4476751"/>
            <a:ext cx="5519738" cy="45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9" name="Google Shape;19;p2" descr="A logo of a book and a globe  AI-generated content may be incorrect."/>
          <p:cNvPicPr preferRelativeResize="0"/>
          <p:nvPr/>
        </p:nvPicPr>
        <p:blipFill rotWithShape="1">
          <a:blip r:embed="rId3">
            <a:alphaModFix amt="20000"/>
          </a:blip>
          <a:srcRect l="2482" t="8062" r="24988" b="7189"/>
          <a:stretch/>
        </p:blipFill>
        <p:spPr>
          <a:xfrm>
            <a:off x="6668565" y="0"/>
            <a:ext cx="5519738" cy="6879577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/>
          <p:nvPr/>
        </p:nvSpPr>
        <p:spPr>
          <a:xfrm>
            <a:off x="0" y="2123768"/>
            <a:ext cx="12192000" cy="1418829"/>
          </a:xfrm>
          <a:prstGeom prst="rect">
            <a:avLst/>
          </a:prstGeom>
          <a:solidFill>
            <a:srgbClr val="4E97E0">
              <a:alpha val="7450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2"/>
          <p:cNvSpPr txBox="1">
            <a:spLocks noGrp="1"/>
          </p:cNvSpPr>
          <p:nvPr>
            <p:ph type="ctrTitle"/>
          </p:nvPr>
        </p:nvSpPr>
        <p:spPr>
          <a:xfrm>
            <a:off x="576649" y="2212258"/>
            <a:ext cx="9231027" cy="1273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  <a:defRPr sz="40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_50/50">
  <p:cSld name="Two Column_50/50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>
            <a:spLocks noGrp="1"/>
          </p:cNvSpPr>
          <p:nvPr>
            <p:ph type="pic" idx="2"/>
          </p:nvPr>
        </p:nvSpPr>
        <p:spPr>
          <a:xfrm>
            <a:off x="6188765" y="0"/>
            <a:ext cx="600323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10218545" y="6248487"/>
            <a:ext cx="123272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title"/>
          </p:nvPr>
        </p:nvSpPr>
        <p:spPr>
          <a:xfrm>
            <a:off x="303317" y="244386"/>
            <a:ext cx="5695739" cy="550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73" name="Google Shape;73;p11"/>
          <p:cNvCxnSpPr/>
          <p:nvPr/>
        </p:nvCxnSpPr>
        <p:spPr>
          <a:xfrm>
            <a:off x="303317" y="794776"/>
            <a:ext cx="11585366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303317" y="952500"/>
            <a:ext cx="5695741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_50/50_images">
  <p:cSld name="Two Column_50/50_image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>
            <a:off x="266701" y="952500"/>
            <a:ext cx="5732358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>
            <a:spLocks noGrp="1"/>
          </p:cNvSpPr>
          <p:nvPr>
            <p:ph type="pic" idx="2"/>
          </p:nvPr>
        </p:nvSpPr>
        <p:spPr>
          <a:xfrm>
            <a:off x="6188765" y="0"/>
            <a:ext cx="6003235" cy="3428996"/>
          </a:xfrm>
          <a:prstGeom prst="rect">
            <a:avLst/>
          </a:prstGeom>
          <a:noFill/>
          <a:ln>
            <a:noFill/>
          </a:ln>
        </p:spPr>
      </p:sp>
      <p:sp>
        <p:nvSpPr>
          <p:cNvPr id="78" name="Google Shape;78;p12"/>
          <p:cNvSpPr>
            <a:spLocks noGrp="1"/>
          </p:cNvSpPr>
          <p:nvPr>
            <p:ph type="pic" idx="3"/>
          </p:nvPr>
        </p:nvSpPr>
        <p:spPr>
          <a:xfrm>
            <a:off x="6188764" y="3565069"/>
            <a:ext cx="6003235" cy="3428996"/>
          </a:xfrm>
          <a:prstGeom prst="rect">
            <a:avLst/>
          </a:prstGeom>
          <a:noFill/>
          <a:ln>
            <a:noFill/>
          </a:ln>
        </p:spPr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10218545" y="6248487"/>
            <a:ext cx="123272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80" name="Google Shape;80;p12"/>
          <p:cNvCxnSpPr/>
          <p:nvPr/>
        </p:nvCxnSpPr>
        <p:spPr>
          <a:xfrm>
            <a:off x="303317" y="794776"/>
            <a:ext cx="11585366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81" name="Google Shape;81;p12"/>
          <p:cNvSpPr txBox="1">
            <a:spLocks noGrp="1"/>
          </p:cNvSpPr>
          <p:nvPr>
            <p:ph type="title"/>
          </p:nvPr>
        </p:nvSpPr>
        <p:spPr>
          <a:xfrm>
            <a:off x="303317" y="244389"/>
            <a:ext cx="5695742" cy="550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debar w/ Image">
  <p:cSld name="Sidebar w/ Image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body" idx="1"/>
          </p:nvPr>
        </p:nvSpPr>
        <p:spPr>
          <a:xfrm>
            <a:off x="266700" y="952500"/>
            <a:ext cx="3231874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>
            <a:spLocks noGrp="1"/>
          </p:cNvSpPr>
          <p:nvPr>
            <p:ph type="pic" idx="2"/>
          </p:nvPr>
        </p:nvSpPr>
        <p:spPr>
          <a:xfrm>
            <a:off x="3795231" y="952500"/>
            <a:ext cx="8093438" cy="5181600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13"/>
          <p:cNvSpPr txBox="1">
            <a:spLocks noGrp="1"/>
          </p:cNvSpPr>
          <p:nvPr>
            <p:ph type="sldNum" idx="12"/>
          </p:nvPr>
        </p:nvSpPr>
        <p:spPr>
          <a:xfrm>
            <a:off x="10218545" y="6248487"/>
            <a:ext cx="123272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86" name="Google Shape;86;p13"/>
          <p:cNvCxnSpPr/>
          <p:nvPr/>
        </p:nvCxnSpPr>
        <p:spPr>
          <a:xfrm>
            <a:off x="303317" y="794776"/>
            <a:ext cx="11585366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87" name="Google Shape;87;p13"/>
          <p:cNvSpPr txBox="1">
            <a:spLocks noGrp="1"/>
          </p:cNvSpPr>
          <p:nvPr>
            <p:ph type="title"/>
          </p:nvPr>
        </p:nvSpPr>
        <p:spPr>
          <a:xfrm>
            <a:off x="303317" y="244389"/>
            <a:ext cx="11585351" cy="550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8" name="Google Shape;88;p13"/>
          <p:cNvCxnSpPr/>
          <p:nvPr/>
        </p:nvCxnSpPr>
        <p:spPr>
          <a:xfrm>
            <a:off x="3646902" y="952500"/>
            <a:ext cx="0" cy="518160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ot"/>
            <a:miter lim="8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w/ Image">
  <p:cSld name="Two Column w/ Imag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>
            <a:spLocks noGrp="1"/>
          </p:cNvSpPr>
          <p:nvPr>
            <p:ph type="body" idx="1"/>
          </p:nvPr>
        </p:nvSpPr>
        <p:spPr>
          <a:xfrm>
            <a:off x="301228" y="3723861"/>
            <a:ext cx="5715011" cy="2387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body" idx="2"/>
          </p:nvPr>
        </p:nvSpPr>
        <p:spPr>
          <a:xfrm>
            <a:off x="6173672" y="3723859"/>
            <a:ext cx="5715011" cy="2387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10218545" y="6248487"/>
            <a:ext cx="123272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93" name="Google Shape;93;p14"/>
          <p:cNvCxnSpPr/>
          <p:nvPr/>
        </p:nvCxnSpPr>
        <p:spPr>
          <a:xfrm>
            <a:off x="303317" y="794776"/>
            <a:ext cx="11585366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94" name="Google Shape;94;p14"/>
          <p:cNvSpPr txBox="1">
            <a:spLocks noGrp="1"/>
          </p:cNvSpPr>
          <p:nvPr>
            <p:ph type="title"/>
          </p:nvPr>
        </p:nvSpPr>
        <p:spPr>
          <a:xfrm>
            <a:off x="303317" y="244386"/>
            <a:ext cx="11585366" cy="52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4"/>
          <p:cNvSpPr>
            <a:spLocks noGrp="1"/>
          </p:cNvSpPr>
          <p:nvPr>
            <p:ph type="pic" idx="3"/>
          </p:nvPr>
        </p:nvSpPr>
        <p:spPr>
          <a:xfrm>
            <a:off x="296870" y="952500"/>
            <a:ext cx="5719369" cy="2599083"/>
          </a:xfrm>
          <a:prstGeom prst="rect">
            <a:avLst/>
          </a:prstGeom>
          <a:noFill/>
          <a:ln>
            <a:noFill/>
          </a:ln>
        </p:spPr>
      </p:sp>
      <p:sp>
        <p:nvSpPr>
          <p:cNvPr id="96" name="Google Shape;96;p14"/>
          <p:cNvSpPr>
            <a:spLocks noGrp="1"/>
          </p:cNvSpPr>
          <p:nvPr>
            <p:ph type="pic" idx="4"/>
          </p:nvPr>
        </p:nvSpPr>
        <p:spPr>
          <a:xfrm>
            <a:off x="6180119" y="952500"/>
            <a:ext cx="5715011" cy="259908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">
  <p:cSld name="Three Column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body" idx="1"/>
          </p:nvPr>
        </p:nvSpPr>
        <p:spPr>
          <a:xfrm>
            <a:off x="303317" y="1530122"/>
            <a:ext cx="3602718" cy="4603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2"/>
          </p:nvPr>
        </p:nvSpPr>
        <p:spPr>
          <a:xfrm>
            <a:off x="4292249" y="1530121"/>
            <a:ext cx="3602718" cy="4603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body" idx="3"/>
          </p:nvPr>
        </p:nvSpPr>
        <p:spPr>
          <a:xfrm>
            <a:off x="8281181" y="1530121"/>
            <a:ext cx="3602718" cy="4603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sldNum" idx="12"/>
          </p:nvPr>
        </p:nvSpPr>
        <p:spPr>
          <a:xfrm>
            <a:off x="10218545" y="6248487"/>
            <a:ext cx="123272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02" name="Google Shape;102;p15"/>
          <p:cNvCxnSpPr/>
          <p:nvPr/>
        </p:nvCxnSpPr>
        <p:spPr>
          <a:xfrm>
            <a:off x="303317" y="794776"/>
            <a:ext cx="11585366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03" name="Google Shape;103;p15"/>
          <p:cNvSpPr txBox="1">
            <a:spLocks noGrp="1"/>
          </p:cNvSpPr>
          <p:nvPr>
            <p:ph type="title"/>
          </p:nvPr>
        </p:nvSpPr>
        <p:spPr>
          <a:xfrm>
            <a:off x="303317" y="244386"/>
            <a:ext cx="11585366" cy="52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4" name="Google Shape;104;p15"/>
          <p:cNvCxnSpPr/>
          <p:nvPr/>
        </p:nvCxnSpPr>
        <p:spPr>
          <a:xfrm>
            <a:off x="4097475" y="1530121"/>
            <a:ext cx="0" cy="4581064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ot"/>
            <a:miter lim="8000"/>
            <a:headEnd type="none" w="sm" len="sm"/>
            <a:tailEnd type="none" w="sm" len="sm"/>
          </a:ln>
        </p:spPr>
      </p:cxnSp>
      <p:cxnSp>
        <p:nvCxnSpPr>
          <p:cNvPr id="105" name="Google Shape;105;p15"/>
          <p:cNvCxnSpPr/>
          <p:nvPr/>
        </p:nvCxnSpPr>
        <p:spPr>
          <a:xfrm>
            <a:off x="8085352" y="1530121"/>
            <a:ext cx="0" cy="4581064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ot"/>
            <a:miter lim="8000"/>
            <a:headEnd type="none" w="sm" len="sm"/>
            <a:tailEnd type="none" w="sm" len="sm"/>
          </a:ln>
        </p:spPr>
      </p:cxnSp>
      <p:sp>
        <p:nvSpPr>
          <p:cNvPr id="106" name="Google Shape;106;p15"/>
          <p:cNvSpPr txBox="1">
            <a:spLocks noGrp="1"/>
          </p:cNvSpPr>
          <p:nvPr>
            <p:ph type="body" idx="4"/>
          </p:nvPr>
        </p:nvSpPr>
        <p:spPr>
          <a:xfrm>
            <a:off x="303316" y="992842"/>
            <a:ext cx="11585365" cy="416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>
                <a:solidFill>
                  <a:schemeClr val="accent2"/>
                </a:solidFill>
              </a:defRPr>
            </a:lvl1pPr>
            <a:lvl2pPr marL="914400" lvl="1" indent="-355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TR"/>
              <a:buChar char="–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 w/ Image">
  <p:cSld name="Three Column w/ Imag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>
            <a:spLocks noGrp="1"/>
          </p:cNvSpPr>
          <p:nvPr>
            <p:ph type="body" idx="1"/>
          </p:nvPr>
        </p:nvSpPr>
        <p:spPr>
          <a:xfrm>
            <a:off x="303257" y="3976028"/>
            <a:ext cx="3593619" cy="2135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0"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16"/>
          <p:cNvSpPr txBox="1">
            <a:spLocks noGrp="1"/>
          </p:cNvSpPr>
          <p:nvPr>
            <p:ph type="body" idx="2"/>
          </p:nvPr>
        </p:nvSpPr>
        <p:spPr>
          <a:xfrm>
            <a:off x="4308562" y="3976028"/>
            <a:ext cx="3570653" cy="21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0"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16"/>
          <p:cNvSpPr txBox="1">
            <a:spLocks noGrp="1"/>
          </p:cNvSpPr>
          <p:nvPr>
            <p:ph type="body" idx="3"/>
          </p:nvPr>
        </p:nvSpPr>
        <p:spPr>
          <a:xfrm>
            <a:off x="8317987" y="3976028"/>
            <a:ext cx="3570637" cy="2135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0"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16"/>
          <p:cNvSpPr>
            <a:spLocks noGrp="1"/>
          </p:cNvSpPr>
          <p:nvPr>
            <p:ph type="pic" idx="4"/>
          </p:nvPr>
        </p:nvSpPr>
        <p:spPr>
          <a:xfrm>
            <a:off x="288542" y="1516674"/>
            <a:ext cx="3593619" cy="2356067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12" name="Google Shape;112;p16"/>
          <p:cNvCxnSpPr/>
          <p:nvPr/>
        </p:nvCxnSpPr>
        <p:spPr>
          <a:xfrm>
            <a:off x="4097475" y="1516674"/>
            <a:ext cx="0" cy="4594511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ot"/>
            <a:miter lim="8000"/>
            <a:headEnd type="none" w="sm" len="sm"/>
            <a:tailEnd type="none" w="sm" len="sm"/>
          </a:ln>
        </p:spPr>
      </p:cxnSp>
      <p:cxnSp>
        <p:nvCxnSpPr>
          <p:cNvPr id="113" name="Google Shape;113;p16"/>
          <p:cNvCxnSpPr/>
          <p:nvPr/>
        </p:nvCxnSpPr>
        <p:spPr>
          <a:xfrm>
            <a:off x="8085352" y="1516674"/>
            <a:ext cx="0" cy="4594511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ot"/>
            <a:miter lim="8000"/>
            <a:headEnd type="none" w="sm" len="sm"/>
            <a:tailEnd type="none" w="sm" len="sm"/>
          </a:ln>
        </p:spPr>
      </p:cxnSp>
      <p:sp>
        <p:nvSpPr>
          <p:cNvPr id="114" name="Google Shape;114;p16"/>
          <p:cNvSpPr txBox="1">
            <a:spLocks noGrp="1"/>
          </p:cNvSpPr>
          <p:nvPr>
            <p:ph type="sldNum" idx="12"/>
          </p:nvPr>
        </p:nvSpPr>
        <p:spPr>
          <a:xfrm>
            <a:off x="10218545" y="6248487"/>
            <a:ext cx="123272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5" name="Google Shape;115;p16"/>
          <p:cNvSpPr>
            <a:spLocks noGrp="1"/>
          </p:cNvSpPr>
          <p:nvPr>
            <p:ph type="pic" idx="5"/>
          </p:nvPr>
        </p:nvSpPr>
        <p:spPr>
          <a:xfrm>
            <a:off x="4308562" y="1516674"/>
            <a:ext cx="3570695" cy="2378338"/>
          </a:xfrm>
          <a:prstGeom prst="rect">
            <a:avLst/>
          </a:prstGeom>
          <a:noFill/>
          <a:ln>
            <a:noFill/>
          </a:ln>
        </p:spPr>
      </p:sp>
      <p:sp>
        <p:nvSpPr>
          <p:cNvPr id="116" name="Google Shape;116;p16"/>
          <p:cNvSpPr>
            <a:spLocks noGrp="1"/>
          </p:cNvSpPr>
          <p:nvPr>
            <p:ph type="pic" idx="6"/>
          </p:nvPr>
        </p:nvSpPr>
        <p:spPr>
          <a:xfrm>
            <a:off x="8305658" y="1516674"/>
            <a:ext cx="3570695" cy="2384567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17" name="Google Shape;117;p16"/>
          <p:cNvCxnSpPr/>
          <p:nvPr/>
        </p:nvCxnSpPr>
        <p:spPr>
          <a:xfrm>
            <a:off x="303317" y="794776"/>
            <a:ext cx="11585366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18" name="Google Shape;118;p16"/>
          <p:cNvSpPr txBox="1">
            <a:spLocks noGrp="1"/>
          </p:cNvSpPr>
          <p:nvPr>
            <p:ph type="title"/>
          </p:nvPr>
        </p:nvSpPr>
        <p:spPr>
          <a:xfrm>
            <a:off x="303317" y="244386"/>
            <a:ext cx="11585366" cy="52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6"/>
          <p:cNvSpPr txBox="1">
            <a:spLocks noGrp="1"/>
          </p:cNvSpPr>
          <p:nvPr>
            <p:ph type="body" idx="7"/>
          </p:nvPr>
        </p:nvSpPr>
        <p:spPr>
          <a:xfrm>
            <a:off x="303316" y="992842"/>
            <a:ext cx="11585365" cy="416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>
                <a:solidFill>
                  <a:schemeClr val="accent2"/>
                </a:solidFill>
              </a:defRPr>
            </a:lvl1pPr>
            <a:lvl2pPr marL="914400" lvl="1" indent="-355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TR"/>
              <a:buChar char="–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">
  <p:cSld name="Four Column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>
            <a:spLocks noGrp="1"/>
          </p:cNvSpPr>
          <p:nvPr>
            <p:ph type="body" idx="1"/>
          </p:nvPr>
        </p:nvSpPr>
        <p:spPr>
          <a:xfrm>
            <a:off x="303317" y="1546418"/>
            <a:ext cx="2660444" cy="4564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17"/>
          <p:cNvSpPr txBox="1">
            <a:spLocks noGrp="1"/>
          </p:cNvSpPr>
          <p:nvPr>
            <p:ph type="body" idx="2"/>
          </p:nvPr>
        </p:nvSpPr>
        <p:spPr>
          <a:xfrm>
            <a:off x="3268158" y="1546417"/>
            <a:ext cx="2660444" cy="4564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17"/>
          <p:cNvSpPr txBox="1">
            <a:spLocks noGrp="1"/>
          </p:cNvSpPr>
          <p:nvPr>
            <p:ph type="body" idx="3"/>
          </p:nvPr>
        </p:nvSpPr>
        <p:spPr>
          <a:xfrm>
            <a:off x="6233000" y="1546418"/>
            <a:ext cx="2660444" cy="4564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17"/>
          <p:cNvSpPr txBox="1">
            <a:spLocks noGrp="1"/>
          </p:cNvSpPr>
          <p:nvPr>
            <p:ph type="body" idx="4"/>
          </p:nvPr>
        </p:nvSpPr>
        <p:spPr>
          <a:xfrm>
            <a:off x="9228239" y="1546418"/>
            <a:ext cx="2660444" cy="4564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17"/>
          <p:cNvSpPr txBox="1">
            <a:spLocks noGrp="1"/>
          </p:cNvSpPr>
          <p:nvPr>
            <p:ph type="sldNum" idx="12"/>
          </p:nvPr>
        </p:nvSpPr>
        <p:spPr>
          <a:xfrm>
            <a:off x="10218545" y="6248487"/>
            <a:ext cx="123272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26" name="Google Shape;126;p17"/>
          <p:cNvCxnSpPr/>
          <p:nvPr/>
        </p:nvCxnSpPr>
        <p:spPr>
          <a:xfrm>
            <a:off x="303317" y="794776"/>
            <a:ext cx="11585366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27" name="Google Shape;127;p17"/>
          <p:cNvSpPr txBox="1">
            <a:spLocks noGrp="1"/>
          </p:cNvSpPr>
          <p:nvPr>
            <p:ph type="title"/>
          </p:nvPr>
        </p:nvSpPr>
        <p:spPr>
          <a:xfrm>
            <a:off x="303317" y="244386"/>
            <a:ext cx="11585366" cy="52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8" name="Google Shape;128;p17"/>
          <p:cNvCxnSpPr/>
          <p:nvPr/>
        </p:nvCxnSpPr>
        <p:spPr>
          <a:xfrm>
            <a:off x="3116283" y="1546417"/>
            <a:ext cx="0" cy="4587683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ot"/>
            <a:miter lim="8000"/>
            <a:headEnd type="none" w="sm" len="sm"/>
            <a:tailEnd type="none" w="sm" len="sm"/>
          </a:ln>
        </p:spPr>
      </p:cxnSp>
      <p:cxnSp>
        <p:nvCxnSpPr>
          <p:cNvPr id="129" name="Google Shape;129;p17"/>
          <p:cNvCxnSpPr/>
          <p:nvPr/>
        </p:nvCxnSpPr>
        <p:spPr>
          <a:xfrm>
            <a:off x="6093912" y="1569332"/>
            <a:ext cx="2088" cy="4564768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ot"/>
            <a:miter lim="8000"/>
            <a:headEnd type="none" w="sm" len="sm"/>
            <a:tailEnd type="none" w="sm" len="sm"/>
          </a:ln>
        </p:spPr>
      </p:cxnSp>
      <p:cxnSp>
        <p:nvCxnSpPr>
          <p:cNvPr id="130" name="Google Shape;130;p17"/>
          <p:cNvCxnSpPr/>
          <p:nvPr/>
        </p:nvCxnSpPr>
        <p:spPr>
          <a:xfrm>
            <a:off x="9061158" y="1569332"/>
            <a:ext cx="0" cy="4564768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ot"/>
            <a:miter lim="8000"/>
            <a:headEnd type="none" w="sm" len="sm"/>
            <a:tailEnd type="none" w="sm" len="sm"/>
          </a:ln>
        </p:spPr>
      </p:cxnSp>
      <p:sp>
        <p:nvSpPr>
          <p:cNvPr id="131" name="Google Shape;131;p17"/>
          <p:cNvSpPr txBox="1">
            <a:spLocks noGrp="1"/>
          </p:cNvSpPr>
          <p:nvPr>
            <p:ph type="body" idx="5"/>
          </p:nvPr>
        </p:nvSpPr>
        <p:spPr>
          <a:xfrm>
            <a:off x="303316" y="992842"/>
            <a:ext cx="11585365" cy="416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>
                <a:solidFill>
                  <a:schemeClr val="accent2"/>
                </a:solidFill>
              </a:defRPr>
            </a:lvl1pPr>
            <a:lvl2pPr marL="914400" lvl="1" indent="-355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TR"/>
              <a:buChar char="–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 w/ Image">
  <p:cSld name="Four Column w/ Image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8"/>
          <p:cNvSpPr txBox="1">
            <a:spLocks noGrp="1"/>
          </p:cNvSpPr>
          <p:nvPr>
            <p:ph type="body" idx="1"/>
          </p:nvPr>
        </p:nvSpPr>
        <p:spPr>
          <a:xfrm>
            <a:off x="303315" y="3429000"/>
            <a:ext cx="2684391" cy="27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18"/>
          <p:cNvSpPr txBox="1">
            <a:spLocks noGrp="1"/>
          </p:cNvSpPr>
          <p:nvPr>
            <p:ph type="body" idx="2"/>
          </p:nvPr>
        </p:nvSpPr>
        <p:spPr>
          <a:xfrm>
            <a:off x="3284887" y="3429000"/>
            <a:ext cx="2683117" cy="27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18"/>
          <p:cNvSpPr txBox="1">
            <a:spLocks noGrp="1"/>
          </p:cNvSpPr>
          <p:nvPr>
            <p:ph type="body" idx="3"/>
          </p:nvPr>
        </p:nvSpPr>
        <p:spPr>
          <a:xfrm>
            <a:off x="6244586" y="3429000"/>
            <a:ext cx="2684393" cy="27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18"/>
          <p:cNvSpPr txBox="1">
            <a:spLocks noGrp="1"/>
          </p:cNvSpPr>
          <p:nvPr>
            <p:ph type="body" idx="4"/>
          </p:nvPr>
        </p:nvSpPr>
        <p:spPr>
          <a:xfrm>
            <a:off x="9204288" y="3429000"/>
            <a:ext cx="2684376" cy="27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18"/>
          <p:cNvSpPr>
            <a:spLocks noGrp="1"/>
          </p:cNvSpPr>
          <p:nvPr>
            <p:ph type="pic" idx="5"/>
          </p:nvPr>
        </p:nvSpPr>
        <p:spPr>
          <a:xfrm>
            <a:off x="294324" y="1518191"/>
            <a:ext cx="2684395" cy="1816679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38" name="Google Shape;138;p18"/>
          <p:cNvCxnSpPr/>
          <p:nvPr/>
        </p:nvCxnSpPr>
        <p:spPr>
          <a:xfrm>
            <a:off x="3140347" y="1518191"/>
            <a:ext cx="0" cy="4615909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ot"/>
            <a:miter lim="8000"/>
            <a:headEnd type="none" w="sm" len="sm"/>
            <a:tailEnd type="none" w="sm" len="sm"/>
          </a:ln>
        </p:spPr>
      </p:cxnSp>
      <p:sp>
        <p:nvSpPr>
          <p:cNvPr id="139" name="Google Shape;139;p18"/>
          <p:cNvSpPr txBox="1">
            <a:spLocks noGrp="1"/>
          </p:cNvSpPr>
          <p:nvPr>
            <p:ph type="sldNum" idx="12"/>
          </p:nvPr>
        </p:nvSpPr>
        <p:spPr>
          <a:xfrm>
            <a:off x="10218545" y="6248487"/>
            <a:ext cx="123272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0" name="Google Shape;140;p18"/>
          <p:cNvSpPr>
            <a:spLocks noGrp="1"/>
          </p:cNvSpPr>
          <p:nvPr>
            <p:ph type="pic" idx="6"/>
          </p:nvPr>
        </p:nvSpPr>
        <p:spPr>
          <a:xfrm>
            <a:off x="3275895" y="1518191"/>
            <a:ext cx="2684395" cy="1816680"/>
          </a:xfrm>
          <a:prstGeom prst="rect">
            <a:avLst/>
          </a:prstGeom>
          <a:noFill/>
          <a:ln>
            <a:noFill/>
          </a:ln>
        </p:spPr>
      </p:sp>
      <p:sp>
        <p:nvSpPr>
          <p:cNvPr id="141" name="Google Shape;141;p18"/>
          <p:cNvSpPr>
            <a:spLocks noGrp="1"/>
          </p:cNvSpPr>
          <p:nvPr>
            <p:ph type="pic" idx="7"/>
          </p:nvPr>
        </p:nvSpPr>
        <p:spPr>
          <a:xfrm>
            <a:off x="6235595" y="1518191"/>
            <a:ext cx="2684395" cy="1816680"/>
          </a:xfrm>
          <a:prstGeom prst="rect">
            <a:avLst/>
          </a:prstGeom>
          <a:noFill/>
          <a:ln>
            <a:noFill/>
          </a:ln>
        </p:spPr>
      </p:sp>
      <p:sp>
        <p:nvSpPr>
          <p:cNvPr id="142" name="Google Shape;142;p18"/>
          <p:cNvSpPr>
            <a:spLocks noGrp="1"/>
          </p:cNvSpPr>
          <p:nvPr>
            <p:ph type="pic" idx="8"/>
          </p:nvPr>
        </p:nvSpPr>
        <p:spPr>
          <a:xfrm>
            <a:off x="9195296" y="1518191"/>
            <a:ext cx="2684395" cy="181668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43" name="Google Shape;143;p18"/>
          <p:cNvCxnSpPr/>
          <p:nvPr/>
        </p:nvCxnSpPr>
        <p:spPr>
          <a:xfrm>
            <a:off x="6096000" y="1518191"/>
            <a:ext cx="0" cy="4615909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ot"/>
            <a:miter lim="8000"/>
            <a:headEnd type="none" w="sm" len="sm"/>
            <a:tailEnd type="none" w="sm" len="sm"/>
          </a:ln>
        </p:spPr>
      </p:cxnSp>
      <p:cxnSp>
        <p:nvCxnSpPr>
          <p:cNvPr id="144" name="Google Shape;144;p18"/>
          <p:cNvCxnSpPr/>
          <p:nvPr/>
        </p:nvCxnSpPr>
        <p:spPr>
          <a:xfrm>
            <a:off x="9061158" y="1518191"/>
            <a:ext cx="0" cy="4615909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ot"/>
            <a:miter lim="8000"/>
            <a:headEnd type="none" w="sm" len="sm"/>
            <a:tailEnd type="none" w="sm" len="sm"/>
          </a:ln>
        </p:spPr>
      </p:cxnSp>
      <p:cxnSp>
        <p:nvCxnSpPr>
          <p:cNvPr id="145" name="Google Shape;145;p18"/>
          <p:cNvCxnSpPr/>
          <p:nvPr/>
        </p:nvCxnSpPr>
        <p:spPr>
          <a:xfrm>
            <a:off x="303317" y="794776"/>
            <a:ext cx="11585366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6" name="Google Shape;146;p18"/>
          <p:cNvSpPr txBox="1">
            <a:spLocks noGrp="1"/>
          </p:cNvSpPr>
          <p:nvPr>
            <p:ph type="title"/>
          </p:nvPr>
        </p:nvSpPr>
        <p:spPr>
          <a:xfrm>
            <a:off x="303317" y="244386"/>
            <a:ext cx="11585366" cy="52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8"/>
          <p:cNvSpPr txBox="1">
            <a:spLocks noGrp="1"/>
          </p:cNvSpPr>
          <p:nvPr>
            <p:ph type="body" idx="9"/>
          </p:nvPr>
        </p:nvSpPr>
        <p:spPr>
          <a:xfrm>
            <a:off x="303316" y="992842"/>
            <a:ext cx="11585365" cy="416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>
                <a:solidFill>
                  <a:schemeClr val="accent2"/>
                </a:solidFill>
              </a:defRPr>
            </a:lvl1pPr>
            <a:lvl2pPr marL="914400" lvl="1" indent="-355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TR"/>
              <a:buChar char="–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osing Slide">
  <p:cSld name="Closing Slide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1945"/>
              </a:gs>
              <a:gs pos="50000">
                <a:srgbClr val="002366"/>
              </a:gs>
              <a:gs pos="100000">
                <a:srgbClr val="002B7A"/>
              </a:gs>
            </a:gsLst>
            <a:lin ang="10800000" scaled="0"/>
          </a:gradFill>
          <a:ln w="19050" cap="flat" cmpd="sng">
            <a:solidFill>
              <a:srgbClr val="203F5E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19" descr="A logo of a book and a globe  AI-generated content may be incorrect."/>
          <p:cNvPicPr preferRelativeResize="0"/>
          <p:nvPr/>
        </p:nvPicPr>
        <p:blipFill rotWithShape="1">
          <a:blip r:embed="rId2">
            <a:alphaModFix amt="20000"/>
          </a:blip>
          <a:srcRect l="2482" t="-886" r="24988" b="7188"/>
          <a:stretch/>
        </p:blipFill>
        <p:spPr>
          <a:xfrm>
            <a:off x="9684181" y="3429001"/>
            <a:ext cx="2504121" cy="3450576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9"/>
          <p:cNvSpPr txBox="1">
            <a:spLocks noGrp="1"/>
          </p:cNvSpPr>
          <p:nvPr>
            <p:ph type="ctrTitle"/>
          </p:nvPr>
        </p:nvSpPr>
        <p:spPr>
          <a:xfrm>
            <a:off x="882316" y="953546"/>
            <a:ext cx="10379241" cy="1778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ahoma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9"/>
          <p:cNvSpPr txBox="1">
            <a:spLocks noGrp="1"/>
          </p:cNvSpPr>
          <p:nvPr>
            <p:ph type="subTitle" idx="1"/>
          </p:nvPr>
        </p:nvSpPr>
        <p:spPr>
          <a:xfrm>
            <a:off x="882316" y="3015916"/>
            <a:ext cx="10379241" cy="896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3" name="Google Shape;153;p19"/>
          <p:cNvSpPr txBox="1">
            <a:spLocks noGrp="1"/>
          </p:cNvSpPr>
          <p:nvPr>
            <p:ph type="body" idx="2"/>
          </p:nvPr>
        </p:nvSpPr>
        <p:spPr>
          <a:xfrm>
            <a:off x="882650" y="4090988"/>
            <a:ext cx="10379075" cy="198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355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">
  <p:cSld name="Logo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0" descr="A blue square with white lines  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-1"/>
            <a:ext cx="12192001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0" descr="A black background with white text  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8058" y="1376787"/>
            <a:ext cx="9875883" cy="4104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">
  <p:cSld name="One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266701" y="952500"/>
            <a:ext cx="11621982" cy="518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55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TR"/>
              <a:buChar char="–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4" name="Google Shape;24;p3"/>
          <p:cNvCxnSpPr/>
          <p:nvPr/>
        </p:nvCxnSpPr>
        <p:spPr>
          <a:xfrm>
            <a:off x="303317" y="794776"/>
            <a:ext cx="11585366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0218545" y="6248487"/>
            <a:ext cx="123272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303317" y="244386"/>
            <a:ext cx="11585366" cy="52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01228" y="2054093"/>
            <a:ext cx="5715011" cy="4057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2"/>
          </p:nvPr>
        </p:nvSpPr>
        <p:spPr>
          <a:xfrm>
            <a:off x="6173672" y="2054091"/>
            <a:ext cx="5715011" cy="4057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10218545" y="6248487"/>
            <a:ext cx="123272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1" name="Google Shape;31;p4"/>
          <p:cNvCxnSpPr/>
          <p:nvPr/>
        </p:nvCxnSpPr>
        <p:spPr>
          <a:xfrm>
            <a:off x="303317" y="794776"/>
            <a:ext cx="11585366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303317" y="244386"/>
            <a:ext cx="11585366" cy="52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body" idx="3"/>
          </p:nvPr>
        </p:nvSpPr>
        <p:spPr>
          <a:xfrm>
            <a:off x="303316" y="992842"/>
            <a:ext cx="11585365" cy="96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>
                <a:solidFill>
                  <a:schemeClr val="accent2"/>
                </a:solidFill>
              </a:defRPr>
            </a:lvl1pPr>
            <a:lvl2pPr marL="914400" lvl="1" indent="-355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TR"/>
              <a:buChar char="–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_Image">
  <p:cSld name="Section Break_Imag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ctrTitle"/>
          </p:nvPr>
        </p:nvSpPr>
        <p:spPr>
          <a:xfrm>
            <a:off x="4706223" y="2104373"/>
            <a:ext cx="6909127" cy="1778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ahoma"/>
              <a:buNone/>
              <a:defRPr sz="4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ubTitle" idx="1"/>
          </p:nvPr>
        </p:nvSpPr>
        <p:spPr>
          <a:xfrm>
            <a:off x="4706223" y="4108537"/>
            <a:ext cx="6909128" cy="96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cxnSp>
        <p:nvCxnSpPr>
          <p:cNvPr id="37" name="Google Shape;37;p5"/>
          <p:cNvCxnSpPr/>
          <p:nvPr/>
        </p:nvCxnSpPr>
        <p:spPr>
          <a:xfrm>
            <a:off x="529817" y="1937657"/>
            <a:ext cx="11085533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10218545" y="6248487"/>
            <a:ext cx="123272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" name="Google Shape;39;p5"/>
          <p:cNvSpPr>
            <a:spLocks noGrp="1"/>
          </p:cNvSpPr>
          <p:nvPr>
            <p:ph type="pic" idx="2"/>
          </p:nvPr>
        </p:nvSpPr>
        <p:spPr>
          <a:xfrm>
            <a:off x="0" y="0"/>
            <a:ext cx="4010526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">
  <p:cSld name="Section Break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1945"/>
              </a:gs>
              <a:gs pos="50000">
                <a:srgbClr val="002366"/>
              </a:gs>
              <a:gs pos="100000">
                <a:srgbClr val="002B7A"/>
              </a:gs>
            </a:gsLst>
            <a:lin ang="10800000" scaled="0"/>
          </a:gradFill>
          <a:ln w="19050" cap="flat" cmpd="sng">
            <a:solidFill>
              <a:srgbClr val="203F5E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6" descr="A logo of a book and a globe  AI-generated content may be incorrect."/>
          <p:cNvPicPr preferRelativeResize="0"/>
          <p:nvPr/>
        </p:nvPicPr>
        <p:blipFill rotWithShape="1">
          <a:blip r:embed="rId2">
            <a:alphaModFix amt="20000"/>
          </a:blip>
          <a:srcRect l="2482" t="-886" r="24988" b="7188"/>
          <a:stretch/>
        </p:blipFill>
        <p:spPr>
          <a:xfrm>
            <a:off x="9684181" y="3429001"/>
            <a:ext cx="2504121" cy="34505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6"/>
          <p:cNvSpPr txBox="1">
            <a:spLocks noGrp="1"/>
          </p:cNvSpPr>
          <p:nvPr>
            <p:ph type="ctrTitle"/>
          </p:nvPr>
        </p:nvSpPr>
        <p:spPr>
          <a:xfrm>
            <a:off x="1475873" y="723901"/>
            <a:ext cx="9240253" cy="3034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  <a:defRPr sz="40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ubTitle" idx="1"/>
          </p:nvPr>
        </p:nvSpPr>
        <p:spPr>
          <a:xfrm>
            <a:off x="1475873" y="4061125"/>
            <a:ext cx="9240253" cy="207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1945"/>
              </a:gs>
              <a:gs pos="50000">
                <a:srgbClr val="002366"/>
              </a:gs>
              <a:gs pos="100000">
                <a:srgbClr val="002B7A"/>
              </a:gs>
            </a:gsLst>
            <a:lin ang="10800000" scaled="0"/>
          </a:gradFill>
          <a:ln w="19050" cap="flat" cmpd="sng">
            <a:solidFill>
              <a:srgbClr val="203F5E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" name="Google Shape;47;p7" descr="A logo of a book and a globe  AI-generated content may be incorrect."/>
          <p:cNvPicPr preferRelativeResize="0"/>
          <p:nvPr/>
        </p:nvPicPr>
        <p:blipFill rotWithShape="1">
          <a:blip r:embed="rId2">
            <a:alphaModFix amt="20000"/>
          </a:blip>
          <a:srcRect l="2482" t="-886" r="24988" b="7188"/>
          <a:stretch/>
        </p:blipFill>
        <p:spPr>
          <a:xfrm>
            <a:off x="9684181" y="3429001"/>
            <a:ext cx="2504121" cy="3450576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7"/>
          <p:cNvSpPr txBox="1">
            <a:spLocks noGrp="1"/>
          </p:cNvSpPr>
          <p:nvPr>
            <p:ph type="ctrTitle"/>
          </p:nvPr>
        </p:nvSpPr>
        <p:spPr>
          <a:xfrm>
            <a:off x="1475873" y="1979845"/>
            <a:ext cx="9240253" cy="1778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ahoma"/>
              <a:buNone/>
              <a:defRPr sz="36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ubTitle" idx="1"/>
          </p:nvPr>
        </p:nvSpPr>
        <p:spPr>
          <a:xfrm>
            <a:off x="1475873" y="4264325"/>
            <a:ext cx="9240253" cy="96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ctr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0" name="Google Shape;50;p7"/>
          <p:cNvSpPr txBox="1"/>
          <p:nvPr/>
        </p:nvSpPr>
        <p:spPr>
          <a:xfrm>
            <a:off x="5313093" y="990422"/>
            <a:ext cx="1565814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rPr>
              <a:t>“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w/ Caption">
  <p:cSld name="Image w/ Captio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/>
          <p:nvPr/>
        </p:nvSpPr>
        <p:spPr>
          <a:xfrm>
            <a:off x="0" y="5274365"/>
            <a:ext cx="12192000" cy="1583634"/>
          </a:xfrm>
          <a:prstGeom prst="rect">
            <a:avLst/>
          </a:prstGeom>
          <a:gradFill>
            <a:gsLst>
              <a:gs pos="0">
                <a:srgbClr val="001945"/>
              </a:gs>
              <a:gs pos="50000">
                <a:srgbClr val="002366"/>
              </a:gs>
              <a:gs pos="100000">
                <a:srgbClr val="002B7A"/>
              </a:gs>
            </a:gsLst>
            <a:lin ang="10800000" scaled="0"/>
          </a:gradFill>
          <a:ln w="19050" cap="flat" cmpd="sng">
            <a:solidFill>
              <a:srgbClr val="203F5E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1"/>
          </p:nvPr>
        </p:nvSpPr>
        <p:spPr>
          <a:xfrm>
            <a:off x="290065" y="5590552"/>
            <a:ext cx="9247777" cy="528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i="0">
                <a:solidFill>
                  <a:schemeClr val="lt1"/>
                </a:solidFill>
              </a:defRPr>
            </a:lvl1pPr>
            <a:lvl2pPr marL="914400" lvl="1" indent="-355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>
            <a:spLocks noGrp="1"/>
          </p:cNvSpPr>
          <p:nvPr>
            <p:ph type="pic" idx="2"/>
          </p:nvPr>
        </p:nvSpPr>
        <p:spPr>
          <a:xfrm>
            <a:off x="0" y="9571"/>
            <a:ext cx="12192000" cy="5264794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Collage">
  <p:cSld name="Image Collage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>
            <a:spLocks noGrp="1"/>
          </p:cNvSpPr>
          <p:nvPr>
            <p:ph type="pic" idx="2"/>
          </p:nvPr>
        </p:nvSpPr>
        <p:spPr>
          <a:xfrm>
            <a:off x="0" y="9571"/>
            <a:ext cx="5844209" cy="5264794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9"/>
          <p:cNvSpPr>
            <a:spLocks noGrp="1"/>
          </p:cNvSpPr>
          <p:nvPr>
            <p:ph type="pic" idx="3"/>
          </p:nvPr>
        </p:nvSpPr>
        <p:spPr>
          <a:xfrm>
            <a:off x="5989983" y="1"/>
            <a:ext cx="6202018" cy="2769704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9"/>
          <p:cNvSpPr>
            <a:spLocks noGrp="1"/>
          </p:cNvSpPr>
          <p:nvPr>
            <p:ph type="pic" idx="4"/>
          </p:nvPr>
        </p:nvSpPr>
        <p:spPr>
          <a:xfrm>
            <a:off x="5989983" y="2914543"/>
            <a:ext cx="3028122" cy="2359822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9"/>
          <p:cNvSpPr>
            <a:spLocks noGrp="1"/>
          </p:cNvSpPr>
          <p:nvPr>
            <p:ph type="pic" idx="5"/>
          </p:nvPr>
        </p:nvSpPr>
        <p:spPr>
          <a:xfrm>
            <a:off x="9163879" y="2907917"/>
            <a:ext cx="3028122" cy="2359822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9"/>
          <p:cNvSpPr/>
          <p:nvPr/>
        </p:nvSpPr>
        <p:spPr>
          <a:xfrm>
            <a:off x="0" y="5274365"/>
            <a:ext cx="12192000" cy="1583634"/>
          </a:xfrm>
          <a:prstGeom prst="rect">
            <a:avLst/>
          </a:prstGeom>
          <a:gradFill>
            <a:gsLst>
              <a:gs pos="0">
                <a:srgbClr val="001945"/>
              </a:gs>
              <a:gs pos="50000">
                <a:srgbClr val="002366"/>
              </a:gs>
              <a:gs pos="100000">
                <a:srgbClr val="002B7A"/>
              </a:gs>
            </a:gsLst>
            <a:lin ang="10800000" scaled="0"/>
          </a:gradFill>
          <a:ln w="19050" cap="flat" cmpd="sng">
            <a:solidFill>
              <a:srgbClr val="203F5E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266700" y="5605462"/>
            <a:ext cx="9247777" cy="528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i="0">
                <a:solidFill>
                  <a:schemeClr val="lt1"/>
                </a:solidFill>
              </a:defRPr>
            </a:lvl1pPr>
            <a:lvl2pPr marL="914400" lvl="1" indent="-355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_60/40">
  <p:cSld name="Two Column_60/40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body" idx="1"/>
          </p:nvPr>
        </p:nvSpPr>
        <p:spPr>
          <a:xfrm>
            <a:off x="303317" y="2054087"/>
            <a:ext cx="6654074" cy="4080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TR"/>
              <a:buNone/>
              <a:defRPr sz="1800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10218545" y="6248487"/>
            <a:ext cx="123272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65" name="Google Shape;65;p10"/>
          <p:cNvCxnSpPr/>
          <p:nvPr/>
        </p:nvCxnSpPr>
        <p:spPr>
          <a:xfrm>
            <a:off x="303317" y="794776"/>
            <a:ext cx="11585366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303317" y="244386"/>
            <a:ext cx="11585366" cy="52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7076661" y="992842"/>
            <a:ext cx="4812022" cy="5141258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3"/>
          </p:nvPr>
        </p:nvSpPr>
        <p:spPr>
          <a:xfrm>
            <a:off x="303316" y="992842"/>
            <a:ext cx="6654075" cy="96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  <a:defRPr sz="2200">
                <a:solidFill>
                  <a:schemeClr val="accent2"/>
                </a:solidFill>
              </a:defRPr>
            </a:lvl1pPr>
            <a:lvl2pPr marL="914400" lvl="1" indent="-355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TR"/>
              <a:buChar char="–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body" idx="1"/>
          </p:nvPr>
        </p:nvSpPr>
        <p:spPr>
          <a:xfrm>
            <a:off x="303317" y="966354"/>
            <a:ext cx="11585366" cy="51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10218545" y="6248487"/>
            <a:ext cx="123272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757A97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757A97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757A97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757A97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757A97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757A97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757A97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757A97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757A97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" name="Google Shape;12;p1" descr="A blue shield with a book and a globe  Description automatically generated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11537907" y="6234732"/>
            <a:ext cx="350776" cy="37583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"/>
          <p:cNvSpPr txBox="1">
            <a:spLocks noGrp="1"/>
          </p:cNvSpPr>
          <p:nvPr>
            <p:ph type="title"/>
          </p:nvPr>
        </p:nvSpPr>
        <p:spPr>
          <a:xfrm>
            <a:off x="303317" y="244386"/>
            <a:ext cx="11585366" cy="52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Tahoma"/>
              <a:buNone/>
              <a:defRPr sz="3000" b="1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0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3864">
          <p15:clr>
            <a:srgbClr val="F26B43"/>
          </p15:clr>
        </p15:guide>
        <p15:guide id="4" orient="horz" pos="1224">
          <p15:clr>
            <a:srgbClr val="F26B43"/>
          </p15:clr>
        </p15:guide>
        <p15:guide id="5" pos="7488">
          <p15:clr>
            <a:srgbClr val="F26B43"/>
          </p15:clr>
        </p15:guide>
        <p15:guide id="6" pos="16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 txBox="1">
            <a:spLocks noGrp="1"/>
          </p:cNvSpPr>
          <p:nvPr>
            <p:ph type="ctrTitle"/>
          </p:nvPr>
        </p:nvSpPr>
        <p:spPr>
          <a:xfrm>
            <a:off x="576649" y="2212258"/>
            <a:ext cx="9231027" cy="1273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</a:pPr>
            <a:r>
              <a:rPr lang="en-US"/>
              <a:t>[UNIT NAME]</a:t>
            </a:r>
            <a:endParaRPr/>
          </a:p>
        </p:txBody>
      </p:sp>
      <p:sp>
        <p:nvSpPr>
          <p:cNvPr id="163" name="Google Shape;163;p21"/>
          <p:cNvSpPr txBox="1">
            <a:spLocks noGrp="1"/>
          </p:cNvSpPr>
          <p:nvPr>
            <p:ph type="subTitle" idx="1"/>
          </p:nvPr>
        </p:nvSpPr>
        <p:spPr>
          <a:xfrm>
            <a:off x="576649" y="3692901"/>
            <a:ext cx="6296099" cy="784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4E97E0"/>
              </a:buClr>
              <a:buSzPts val="2400"/>
              <a:buNone/>
            </a:pPr>
            <a:r>
              <a:rPr lang="en-US"/>
              <a:t>Research Software Support Network — Unit Overview</a:t>
            </a:r>
            <a:endParaRPr/>
          </a:p>
        </p:txBody>
      </p:sp>
      <p:sp>
        <p:nvSpPr>
          <p:cNvPr id="164" name="Google Shape;164;p21"/>
          <p:cNvSpPr txBox="1">
            <a:spLocks noGrp="1"/>
          </p:cNvSpPr>
          <p:nvPr>
            <p:ph type="body" idx="2"/>
          </p:nvPr>
        </p:nvSpPr>
        <p:spPr>
          <a:xfrm>
            <a:off x="576262" y="4476751"/>
            <a:ext cx="5519738" cy="89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/>
              <a:t>Presenter Name | Title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/>
              <a:t>August 6, 2026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2"/>
          <p:cNvSpPr txBox="1">
            <a:spLocks noGrp="1"/>
          </p:cNvSpPr>
          <p:nvPr>
            <p:ph type="sldNum" idx="12"/>
          </p:nvPr>
        </p:nvSpPr>
        <p:spPr>
          <a:xfrm>
            <a:off x="10218545" y="6248487"/>
            <a:ext cx="123272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170" name="Google Shape;170;p22"/>
          <p:cNvSpPr txBox="1">
            <a:spLocks noGrp="1"/>
          </p:cNvSpPr>
          <p:nvPr>
            <p:ph type="title"/>
          </p:nvPr>
        </p:nvSpPr>
        <p:spPr>
          <a:xfrm>
            <a:off x="303317" y="244386"/>
            <a:ext cx="11585366" cy="52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Tahoma"/>
              <a:buNone/>
            </a:pPr>
            <a:r>
              <a:rPr lang="en-US"/>
              <a:t>Our Mission &amp; Purpose</a:t>
            </a:r>
            <a:endParaRPr/>
          </a:p>
        </p:txBody>
      </p:sp>
      <p:sp>
        <p:nvSpPr>
          <p:cNvPr id="171" name="Google Shape;171;p22"/>
          <p:cNvSpPr txBox="1">
            <a:spLocks noGrp="1"/>
          </p:cNvSpPr>
          <p:nvPr>
            <p:ph type="body" idx="1"/>
          </p:nvPr>
        </p:nvSpPr>
        <p:spPr>
          <a:xfrm>
            <a:off x="266701" y="952500"/>
            <a:ext cx="11621982" cy="518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/>
              <a:t>[Replace this text with your unit’s mission statement or core purpose. 2–4 sentences recommended.]</a:t>
            </a:r>
            <a:endParaRPr/>
          </a:p>
          <a:p>
            <a:pPr marL="0" indent="0">
              <a:buSzPts val="2400"/>
              <a:buNone/>
            </a:pPr>
            <a:endParaRPr lang="en-US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>
          <a:extLst>
            <a:ext uri="{FF2B5EF4-FFF2-40B4-BE49-F238E27FC236}">
              <a16:creationId xmlns:a16="http://schemas.microsoft.com/office/drawing/2014/main" id="{A9B1849C-C775-F0FC-87E7-99FB140F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2">
            <a:extLst>
              <a:ext uri="{FF2B5EF4-FFF2-40B4-BE49-F238E27FC236}">
                <a16:creationId xmlns:a16="http://schemas.microsoft.com/office/drawing/2014/main" id="{490A14BF-8D02-D796-E194-AC52F11CE2F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218545" y="6248487"/>
            <a:ext cx="123272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170" name="Google Shape;170;p22">
            <a:extLst>
              <a:ext uri="{FF2B5EF4-FFF2-40B4-BE49-F238E27FC236}">
                <a16:creationId xmlns:a16="http://schemas.microsoft.com/office/drawing/2014/main" id="{ED295B57-EAAC-5D62-7434-8AB5FA8FEA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3317" y="244386"/>
            <a:ext cx="11585366" cy="52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/>
              <a:t>Research Software &amp; Our Users</a:t>
            </a:r>
          </a:p>
        </p:txBody>
      </p:sp>
      <p:sp>
        <p:nvSpPr>
          <p:cNvPr id="171" name="Google Shape;171;p22">
            <a:extLst>
              <a:ext uri="{FF2B5EF4-FFF2-40B4-BE49-F238E27FC236}">
                <a16:creationId xmlns:a16="http://schemas.microsoft.com/office/drawing/2014/main" id="{9D7A1B53-1FAD-E4B5-3AF0-0504CBA3C6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66701" y="952500"/>
            <a:ext cx="11621982" cy="518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buSzPts val="2400"/>
              <a:buNone/>
            </a:pPr>
            <a:r>
              <a:rPr lang="en-US" b="1"/>
              <a:t>Key goals we are working toward regarding research software:</a:t>
            </a:r>
            <a:endParaRPr lang="en-US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/>
              <a:t>[Goal 1]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/>
              <a:t>[Goal 2]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/>
              <a:t>[Goal 3]</a:t>
            </a:r>
          </a:p>
          <a:p>
            <a:pPr marL="0" indent="0">
              <a:buSzPts val="2400"/>
              <a:buNone/>
            </a:pPr>
            <a:endParaRPr lang="en-US"/>
          </a:p>
          <a:p>
            <a:pPr marL="0" indent="0">
              <a:buSzPts val="2400"/>
              <a:buNone/>
            </a:pPr>
            <a:r>
              <a:rPr lang="en-US" b="1"/>
              <a:t>Core audiences served (e.g. undergrads, BSPH faculty, research scientists, etc.)</a:t>
            </a:r>
          </a:p>
          <a:p>
            <a:pPr marL="342900">
              <a:buSzPts val="2400"/>
            </a:pPr>
            <a:r>
              <a:rPr lang="en-US"/>
              <a:t>[Audience 1]</a:t>
            </a:r>
          </a:p>
          <a:p>
            <a:pPr marL="342900">
              <a:buSzPts val="2400"/>
            </a:pPr>
            <a:r>
              <a:rPr lang="en-US"/>
              <a:t>[Audience 2]</a:t>
            </a:r>
          </a:p>
          <a:p>
            <a:pPr marL="342900">
              <a:buSzPts val="2400"/>
            </a:pPr>
            <a:r>
              <a:rPr lang="en-US"/>
              <a:t>[Audience 3]</a:t>
            </a:r>
          </a:p>
        </p:txBody>
      </p:sp>
    </p:spTree>
    <p:extLst>
      <p:ext uri="{BB962C8B-B14F-4D97-AF65-F5344CB8AC3E}">
        <p14:creationId xmlns:p14="http://schemas.microsoft.com/office/powerpoint/2010/main" val="3650131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3"/>
          <p:cNvSpPr txBox="1">
            <a:spLocks noGrp="1"/>
          </p:cNvSpPr>
          <p:nvPr>
            <p:ph type="sldNum" idx="12"/>
          </p:nvPr>
        </p:nvSpPr>
        <p:spPr>
          <a:xfrm>
            <a:off x="10218545" y="6248487"/>
            <a:ext cx="123272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178" name="Google Shape;178;p23"/>
          <p:cNvSpPr txBox="1">
            <a:spLocks noGrp="1"/>
          </p:cNvSpPr>
          <p:nvPr>
            <p:ph type="title"/>
          </p:nvPr>
        </p:nvSpPr>
        <p:spPr>
          <a:xfrm>
            <a:off x="303317" y="244386"/>
            <a:ext cx="11585366" cy="52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Tahoma"/>
              <a:buNone/>
            </a:pPr>
            <a:r>
              <a:rPr lang="en-US"/>
              <a:t>Software Support Requests &amp; Gaps</a:t>
            </a:r>
            <a:endParaRPr/>
          </a:p>
        </p:txBody>
      </p:sp>
      <p:sp>
        <p:nvSpPr>
          <p:cNvPr id="180" name="Google Shape;180;p23"/>
          <p:cNvSpPr txBox="1">
            <a:spLocks noGrp="1"/>
          </p:cNvSpPr>
          <p:nvPr>
            <p:ph type="body" idx="1"/>
          </p:nvPr>
        </p:nvSpPr>
        <p:spPr>
          <a:xfrm>
            <a:off x="301228" y="1160206"/>
            <a:ext cx="5715011" cy="4950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 b="1"/>
              <a:t>Requests we CAN address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/>
              <a:t>[Request type 1]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/>
              <a:t>[Request type 2]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/>
              <a:t>[Request type 3]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endParaRPr lang="en-US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 sz="1800" i="1"/>
              <a:t>It’s fine to include partial solutions here!</a:t>
            </a:r>
            <a:endParaRPr sz="1800" i="1"/>
          </a:p>
        </p:txBody>
      </p:sp>
      <p:sp>
        <p:nvSpPr>
          <p:cNvPr id="181" name="Google Shape;181;p23"/>
          <p:cNvSpPr txBox="1">
            <a:spLocks noGrp="1"/>
          </p:cNvSpPr>
          <p:nvPr>
            <p:ph type="body" idx="2"/>
          </p:nvPr>
        </p:nvSpPr>
        <p:spPr>
          <a:xfrm>
            <a:off x="6173672" y="1160204"/>
            <a:ext cx="5715011" cy="4950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 b="1"/>
              <a:t>Requests we CANNOT address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/>
              <a:t>[Unmet need 1]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/>
              <a:t>[Unmet need 2]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/>
              <a:t>[Unmet need 3]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endParaRPr lang="en-US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 sz="1800" i="1"/>
              <a:t>For unmet needs, you may also include handoffs, i.e. “we don’t support HPC, and send folks to ARCH”</a:t>
            </a:r>
            <a:endParaRPr sz="1800" i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4"/>
          <p:cNvSpPr txBox="1">
            <a:spLocks noGrp="1"/>
          </p:cNvSpPr>
          <p:nvPr>
            <p:ph type="sldNum" idx="12"/>
          </p:nvPr>
        </p:nvSpPr>
        <p:spPr>
          <a:xfrm>
            <a:off x="10218545" y="6248487"/>
            <a:ext cx="123272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187" name="Google Shape;187;p24"/>
          <p:cNvSpPr txBox="1">
            <a:spLocks noGrp="1"/>
          </p:cNvSpPr>
          <p:nvPr>
            <p:ph type="title"/>
          </p:nvPr>
        </p:nvSpPr>
        <p:spPr>
          <a:xfrm>
            <a:off x="303317" y="244386"/>
            <a:ext cx="11585366" cy="52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Tahoma"/>
              <a:buNone/>
            </a:pPr>
            <a:r>
              <a:rPr lang="en-US"/>
              <a:t>Concerns About Research Software Development</a:t>
            </a:r>
            <a:endParaRPr/>
          </a:p>
        </p:txBody>
      </p:sp>
      <p:sp>
        <p:nvSpPr>
          <p:cNvPr id="188" name="Google Shape;188;p24"/>
          <p:cNvSpPr txBox="1">
            <a:spLocks noGrp="1"/>
          </p:cNvSpPr>
          <p:nvPr>
            <p:ph type="body" idx="1"/>
          </p:nvPr>
        </p:nvSpPr>
        <p:spPr>
          <a:xfrm>
            <a:off x="266701" y="952500"/>
            <a:ext cx="11621982" cy="518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/>
              <a:t>[Concern 1]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/>
              <a:t>[Concern 2]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/>
              <a:t>[Concern 3]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2C71"/>
      </a:dk1>
      <a:lt1>
        <a:srgbClr val="FFFFFF"/>
      </a:lt1>
      <a:dk2>
        <a:srgbClr val="002C71"/>
      </a:dk2>
      <a:lt2>
        <a:srgbClr val="FFFFFF"/>
      </a:lt2>
      <a:accent1>
        <a:srgbClr val="4E97E0"/>
      </a:accent1>
      <a:accent2>
        <a:srgbClr val="0071CE"/>
      </a:accent2>
      <a:accent3>
        <a:srgbClr val="A35C98"/>
      </a:accent3>
      <a:accent4>
        <a:srgbClr val="008767"/>
      </a:accent4>
      <a:accent5>
        <a:srgbClr val="F1C300"/>
      </a:accent5>
      <a:accent6>
        <a:srgbClr val="275E3C"/>
      </a:accent6>
      <a:hlink>
        <a:srgbClr val="0071CE"/>
      </a:hlink>
      <a:folHlink>
        <a:srgbClr val="A0A0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EDFB0FAD6BD14595DE3B5C3096EA5D" ma:contentTypeVersion="3" ma:contentTypeDescription="Create a new document." ma:contentTypeScope="" ma:versionID="db998d0a68abd56a7807cf2bbbb2af7a">
  <xsd:schema xmlns:xsd="http://www.w3.org/2001/XMLSchema" xmlns:xs="http://www.w3.org/2001/XMLSchema" xmlns:p="http://schemas.microsoft.com/office/2006/metadata/properties" xmlns:ns2="39752fed-584c-4f05-b292-abcd02ac772a" targetNamespace="http://schemas.microsoft.com/office/2006/metadata/properties" ma:root="true" ma:fieldsID="5db124c64c0d7f7478f7f68cf9d9cd22" ns2:_="">
    <xsd:import namespace="39752fed-584c-4f05-b292-abcd02ac77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752fed-584c-4f05-b292-abcd02ac77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8AA36BE-AAE1-486E-8609-BB2BAC8654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BF8804-AAE3-4E6A-8156-70A3A45DBE8B}">
  <ds:schemaRefs>
    <ds:schemaRef ds:uri="http://purl.org/dc/dcmitype/"/>
    <ds:schemaRef ds:uri="39752fed-584c-4f05-b292-abcd02ac772a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FFCA64A5-B293-4D56-9DB2-3CBE077224AE}">
  <ds:schemaRefs>
    <ds:schemaRef ds:uri="39752fed-584c-4f05-b292-abcd02ac772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</Words>
  <Application>Microsoft Office PowerPoint</Application>
  <PresentationFormat>Widescreen</PresentationFormat>
  <Paragraphs>40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Tahoma</vt:lpstr>
      <vt:lpstr>Georgia</vt:lpstr>
      <vt:lpstr>Arial</vt:lpstr>
      <vt:lpstr>NTR</vt:lpstr>
      <vt:lpstr>Office Theme</vt:lpstr>
      <vt:lpstr>[UNIT NAME]</vt:lpstr>
      <vt:lpstr>Our Mission &amp; Purpose</vt:lpstr>
      <vt:lpstr>Research Software &amp; Our Users</vt:lpstr>
      <vt:lpstr>Software Support Requests &amp; Gaps</vt:lpstr>
      <vt:lpstr>Concerns About Research Software Development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Megan Forbes</dc:creator>
  <cp:lastModifiedBy>Megan Forbes</cp:lastModifiedBy>
  <cp:revision>2</cp:revision>
  <dcterms:modified xsi:type="dcterms:W3CDTF">2026-07-07T17:34:41Z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0x0101005AEDFB0FAD6BD14595DE3B5C3096EA5D</vt:lpwstr>
  </property>
</Properties>
</file>